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4495-FBD5-4A60-AAA0-C58F4195D91B}" type="datetimeFigureOut">
              <a:rPr lang="it-IT" smtClean="0"/>
              <a:t>14/04/2022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9FCA-D5DB-47E9-B3DC-423DD01483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1807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4495-FBD5-4A60-AAA0-C58F4195D91B}" type="datetimeFigureOut">
              <a:rPr lang="it-IT" smtClean="0"/>
              <a:t>14/04/2022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9FCA-D5DB-47E9-B3DC-423DD01483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82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4495-FBD5-4A60-AAA0-C58F4195D91B}" type="datetimeFigureOut">
              <a:rPr lang="it-IT" smtClean="0"/>
              <a:t>14/04/2022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9FCA-D5DB-47E9-B3DC-423DD01483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370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4495-FBD5-4A60-AAA0-C58F4195D91B}" type="datetimeFigureOut">
              <a:rPr lang="it-IT" smtClean="0"/>
              <a:t>14/04/2022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9FCA-D5DB-47E9-B3DC-423DD01483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16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4495-FBD5-4A60-AAA0-C58F4195D91B}" type="datetimeFigureOut">
              <a:rPr lang="it-IT" smtClean="0"/>
              <a:t>14/04/2022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9FCA-D5DB-47E9-B3DC-423DD01483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042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4495-FBD5-4A60-AAA0-C58F4195D91B}" type="datetimeFigureOut">
              <a:rPr lang="it-IT" smtClean="0"/>
              <a:t>14/04/2022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9FCA-D5DB-47E9-B3DC-423DD01483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429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4495-FBD5-4A60-AAA0-C58F4195D91B}" type="datetimeFigureOut">
              <a:rPr lang="it-IT" smtClean="0"/>
              <a:t>14/04/2022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9FCA-D5DB-47E9-B3DC-423DD01483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922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4495-FBD5-4A60-AAA0-C58F4195D91B}" type="datetimeFigureOut">
              <a:rPr lang="it-IT" smtClean="0"/>
              <a:t>14/04/2022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9FCA-D5DB-47E9-B3DC-423DD01483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630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4495-FBD5-4A60-AAA0-C58F4195D91B}" type="datetimeFigureOut">
              <a:rPr lang="it-IT" smtClean="0"/>
              <a:t>14/04/2022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9FCA-D5DB-47E9-B3DC-423DD01483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626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4495-FBD5-4A60-AAA0-C58F4195D91B}" type="datetimeFigureOut">
              <a:rPr lang="it-IT" smtClean="0"/>
              <a:t>14/04/2022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9FCA-D5DB-47E9-B3DC-423DD01483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2569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4495-FBD5-4A60-AAA0-C58F4195D91B}" type="datetimeFigureOut">
              <a:rPr lang="it-IT" smtClean="0"/>
              <a:t>14/04/2022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9FCA-D5DB-47E9-B3DC-423DD01483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4650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14495-FBD5-4A60-AAA0-C58F4195D91B}" type="datetimeFigureOut">
              <a:rPr lang="it-IT" smtClean="0"/>
              <a:t>14/04/2022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79FCA-D5DB-47E9-B3DC-423DD01483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199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907704" y="212279"/>
            <a:ext cx="476636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MANIFESTAZIONE REGIONALE ATLETICA SU PISTA</a:t>
            </a:r>
          </a:p>
          <a:p>
            <a:pPr algn="ctr"/>
            <a:r>
              <a:rPr lang="it-IT" dirty="0" smtClean="0"/>
              <a:t>18 maggio 2022 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402213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956436" y="4437112"/>
            <a:ext cx="95551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200" dirty="0" smtClean="0"/>
              <a:t>ZONA LANCI</a:t>
            </a:r>
            <a:endParaRPr lang="it-IT" sz="1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63688" y="4916227"/>
            <a:ext cx="132901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200" dirty="0" smtClean="0"/>
              <a:t>SEGRETERIA GARE</a:t>
            </a:r>
            <a:endParaRPr lang="it-IT" sz="1200" dirty="0"/>
          </a:p>
        </p:txBody>
      </p:sp>
      <p:pic>
        <p:nvPicPr>
          <p:cNvPr id="1026" name="Picture 2" descr="C:\Users\utente\Desktop\croce ros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57270" y="2060848"/>
            <a:ext cx="334490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tente\Desktop\parcheggio pullm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420888"/>
            <a:ext cx="670933" cy="85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5293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12</Words>
  <Application>Microsoft Office PowerPoint</Application>
  <PresentationFormat>Presentazione su schermo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3</cp:revision>
  <cp:lastPrinted>2022-04-14T11:52:41Z</cp:lastPrinted>
  <dcterms:created xsi:type="dcterms:W3CDTF">2022-04-14T11:16:42Z</dcterms:created>
  <dcterms:modified xsi:type="dcterms:W3CDTF">2022-04-14T11:54:00Z</dcterms:modified>
</cp:coreProperties>
</file>